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4805002_92-p-fon-dlya-prezentatsii-detskii-sad-1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-dDE4i8tk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914400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ddaf28be60c4a19de142cb336bf0ab_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6445"/>
          </a:xfrm>
          <a:prstGeom prst="rect">
            <a:avLst/>
          </a:prstGeom>
        </p:spPr>
      </p:pic>
      <p:pic>
        <p:nvPicPr>
          <p:cNvPr id="3" name="Рисунок 2" descr="ZNP4SW5AU7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66"/>
            <a:ext cx="3286130" cy="438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UnZ_2B7-yL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4686" y="548680"/>
            <a:ext cx="310640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ddaf28be60c4a19de142cb336bf0ab_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6445"/>
          </a:xfrm>
          <a:prstGeom prst="rect">
            <a:avLst/>
          </a:prstGeom>
        </p:spPr>
      </p:pic>
      <p:pic>
        <p:nvPicPr>
          <p:cNvPr id="3" name="Рисунок 2" descr="XX9C46sbW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14290"/>
            <a:ext cx="3316928" cy="4422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guDGAmFbH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32655"/>
            <a:ext cx="3887653" cy="518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ddaf28be60c4a19de142cb336bf0ab_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6445"/>
          </a:xfrm>
          <a:prstGeom prst="rect">
            <a:avLst/>
          </a:prstGeom>
        </p:spPr>
      </p:pic>
      <p:pic>
        <p:nvPicPr>
          <p:cNvPr id="3" name="Рисунок 2" descr="doJDzMDOGw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57166"/>
            <a:ext cx="6449908" cy="465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ddaf28be60c4a19de142cb336bf0ab_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6445"/>
          </a:xfrm>
          <a:prstGeom prst="rect">
            <a:avLst/>
          </a:prstGeom>
        </p:spPr>
      </p:pic>
      <p:pic>
        <p:nvPicPr>
          <p:cNvPr id="5" name="Рисунок 4" descr="sWxRQvHG5j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57166"/>
            <a:ext cx="6237304" cy="466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9ddaf28be60c4a19de142cb336bf0ab_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36445"/>
          </a:xfrm>
          <a:prstGeom prst="rect">
            <a:avLst/>
          </a:prstGeom>
        </p:spPr>
      </p:pic>
      <p:pic>
        <p:nvPicPr>
          <p:cNvPr id="5" name="Рисунок 4" descr="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57166"/>
            <a:ext cx="4500594" cy="501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ddaf28be60c4a19de142cb336bf0ab_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6445"/>
          </a:xfrm>
          <a:prstGeom prst="rect">
            <a:avLst/>
          </a:prstGeom>
        </p:spPr>
      </p:pic>
      <p:sp>
        <p:nvSpPr>
          <p:cNvPr id="3074" name="AutoShape 2" descr="https://sun9-58.userapi.com/impg/s5upFhujH1XgqQnpSPgoYCM6FuNxp4Tt76f43g/OKdE4RWDFdM.jpg?size=810x1080&amp;quality=95&amp;sign=4e2c91fab1b9cfa5a128790d8945e1d1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sun9-58.userapi.com/impg/s5upFhujH1XgqQnpSPgoYCM6FuNxp4Tt76f43g/OKdE4RWDFdM.jpg?size=810x1080&amp;quality=95&amp;sign=4e2c91fab1b9cfa5a128790d8945e1d1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OKdE4RWDFd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28604"/>
            <a:ext cx="3283298" cy="437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AtcgIdC3-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3522">
            <a:off x="5434816" y="717090"/>
            <a:ext cx="3196824" cy="4262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ddaf28be60c4a19de142cb336bf0ab_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6445"/>
          </a:xfrm>
          <a:prstGeom prst="rect">
            <a:avLst/>
          </a:prstGeom>
        </p:spPr>
      </p:pic>
      <p:pic>
        <p:nvPicPr>
          <p:cNvPr id="3" name="Рисунок 2" descr="xX-HAupAS5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4447">
            <a:off x="1050054" y="466528"/>
            <a:ext cx="3098655" cy="4131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JVOVDjdYK9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8664">
            <a:off x="4885024" y="267126"/>
            <a:ext cx="3416302" cy="455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ddaf28be60c4a19de142cb336bf0ab_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6445"/>
          </a:xfrm>
          <a:prstGeom prst="rect">
            <a:avLst/>
          </a:prstGeom>
        </p:spPr>
      </p:pic>
      <p:pic>
        <p:nvPicPr>
          <p:cNvPr id="3" name="Рисунок 2" descr="948QB_2OQ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57166"/>
            <a:ext cx="3167764" cy="422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HMtPXWRV0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340768"/>
            <a:ext cx="3174413" cy="423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ddaf28be60c4a19de142cb336bf0ab_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6445"/>
          </a:xfrm>
          <a:prstGeom prst="rect">
            <a:avLst/>
          </a:prstGeom>
        </p:spPr>
      </p:pic>
      <p:pic>
        <p:nvPicPr>
          <p:cNvPr id="3" name="Рисунок 2" descr="dQ-jm7tSs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85728"/>
            <a:ext cx="3709628" cy="494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vxczTE3C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28603"/>
            <a:ext cx="3208061" cy="427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ddaf28be60c4a19de142cb336bf0ab_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6445"/>
          </a:xfrm>
          <a:prstGeom prst="rect">
            <a:avLst/>
          </a:prstGeom>
        </p:spPr>
      </p:pic>
      <p:pic>
        <p:nvPicPr>
          <p:cNvPr id="3" name="Рисунок 2" descr="GwuPJRPk0W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14289"/>
            <a:ext cx="3314630" cy="4419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InlHmcB05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620688"/>
            <a:ext cx="3497611" cy="466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ddaf28be60c4a19de142cb336bf0ab_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947"/>
            <a:ext cx="9144000" cy="6836445"/>
          </a:xfrm>
          <a:prstGeom prst="rect">
            <a:avLst/>
          </a:prstGeom>
        </p:spPr>
      </p:pic>
      <p:pic>
        <p:nvPicPr>
          <p:cNvPr id="3" name="Рисунок 2" descr="LvHFzWvl5s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3429006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LCFzg2rMdk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692696"/>
            <a:ext cx="3422754" cy="456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ddaf28be60c4a19de142cb336bf0ab_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6445"/>
          </a:xfrm>
          <a:prstGeom prst="rect">
            <a:avLst/>
          </a:prstGeom>
        </p:spPr>
      </p:pic>
      <p:pic>
        <p:nvPicPr>
          <p:cNvPr id="3" name="Рисунок 2" descr="iNtkePC98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4786314" cy="358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QqyMsB1gY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142984"/>
            <a:ext cx="3161114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5</cp:revision>
  <dcterms:created xsi:type="dcterms:W3CDTF">2024-05-04T18:30:09Z</dcterms:created>
  <dcterms:modified xsi:type="dcterms:W3CDTF">2024-05-06T06:10:54Z</dcterms:modified>
</cp:coreProperties>
</file>