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00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6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4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3126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4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080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7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4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0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96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8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0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5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6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4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3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5606" y="1215138"/>
            <a:ext cx="9726990" cy="164630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762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Безопасность детей </a:t>
            </a:r>
            <a:br>
              <a:rPr lang="ru-RU" sz="6600" b="1" dirty="0">
                <a:ln w="762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</a:br>
            <a:r>
              <a:rPr lang="ru-RU" sz="6600" b="1" dirty="0">
                <a:ln w="762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дома</a:t>
            </a:r>
          </a:p>
        </p:txBody>
      </p:sp>
      <p:pic>
        <p:nvPicPr>
          <p:cNvPr id="4" name="Picture 2" descr="http://www.tigrulki.ru/wp-content/uploads/2009/12/0-0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7" y="3213462"/>
            <a:ext cx="6139542" cy="3069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88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0"/>
            <a:ext cx="8516982" cy="653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FF0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пожарной безопасности: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FF0000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играй со спичками и зажигалками – это может стать причиной пожара.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играть с огнём.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без взрослых зажигать фейерверки и петарды.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без взрослых пользоваться легковоспламеняющимися веществами.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допускать прикосновения бумаги или ткани к электрическим лампам и ночникам.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прятаться от огня в шкафу, под кроватью и в других укромных местах.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крупного возгорания немедленно покинь помещение.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.Если не можешь выйти из квартиры – выходи на балкон.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.В задымлённом помещении нужно дышать через мокрую ткань.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выходить на задымлённую лестницу.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Загоревшую одежду сорви или залей водой.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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пожара вызови пожарных по телефону 01.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8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2.insales.ru/images/products/1/6993/5921617/460326294100364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5" y="1026123"/>
            <a:ext cx="6891130" cy="51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44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290174"/>
            <a:ext cx="8242663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правилами, если ребенок остается один дома,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должны быть:</a:t>
            </a:r>
            <a:endParaRPr lang="ru-RU" sz="16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видном месте напишите телефоны, по которым он может быстро связаться (ваша работа, мобильный, милиция, скорая помощь, пожарная охрана, соседи).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повторяйте правила поведения, устраивайте маленькие экзамены, разбирайте ошибки.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Сами неукоснительно выполняйте правила по безопасности. Будьте примером.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Выучите с ребенком, как его зовут, и как зовут его родителей, а также домашний адрес и телефон.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Исключите в квартире малейшую возможность возгорания, потопа, и прочих техногенных «катастроф». Проверьте, не оставили ли вы включенной воду или газ, выключили ли электронагревательные приборы.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Уберите все предметы, которыми он может пораниться.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Закройте окна и тщательно заприте входную дверь.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Уходя в вечернее время, не забудьте включить свет в комнатах, это отпугнет злоумышленников, и вашему ребенку не будет страшно одному.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расположении квартиры на первом этаже, зашторьте окна, а если кто-то стучится в окно, ваш ребенок, не подходя к нему, должен громко кричать: «Папа! Иди сюда».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8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oombob.ru/img/picture/Apr/23/90a9509b7b9cd9549de80ec51fed6b3e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5" y="1073425"/>
            <a:ext cx="7126699" cy="50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2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acookfamilylaw.com/wp-content/uploads/2013/11/bigstock-Happy-Young-Family-4582027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" y="3752079"/>
            <a:ext cx="3624943" cy="28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195" y="300446"/>
            <a:ext cx="8582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Уважаемые родители! Помните!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003300"/>
                </a:solidFill>
              </a:rPr>
              <a:t>Здоровье и безопасность детей в ваших руках!</a:t>
            </a:r>
            <a:endParaRPr lang="ru-RU" sz="2400" dirty="0">
              <a:solidFill>
                <a:srgbClr val="003300"/>
              </a:solidFill>
            </a:endParaRPr>
          </a:p>
          <a:p>
            <a:r>
              <a:rPr lang="ru-RU" sz="2400" b="1" dirty="0">
                <a:solidFill>
                  <a:srgbClr val="003300"/>
                </a:solidFill>
              </a:rPr>
              <a:t>Предупреждать детей об опасности – обязанность родителей.</a:t>
            </a:r>
            <a:endParaRPr lang="ru-RU" sz="2400" dirty="0">
              <a:solidFill>
                <a:srgbClr val="003300"/>
              </a:solidFill>
            </a:endParaRPr>
          </a:p>
          <a:p>
            <a:r>
              <a:rPr lang="ru-RU" sz="2400" b="1" dirty="0">
                <a:solidFill>
                  <a:srgbClr val="003300"/>
                </a:solidFill>
              </a:rPr>
              <a:t>Дошкольник выглядит совсем взрослым и сознательным, но и его могут подстерегать неожиданные опасности. Задача родителей – быть предусмотрительными и внимательными.</a:t>
            </a:r>
            <a:endParaRPr lang="ru-RU" sz="2400" dirty="0">
              <a:solidFill>
                <a:srgbClr val="003300"/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0244" name="Picture 4" descr="http://assets.inhabitots.com/wp-content/uploads/2013/09/kids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3996119"/>
            <a:ext cx="3215831" cy="24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5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572" y="305502"/>
            <a:ext cx="796834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источники опасности для ребенка-дошкольника, </a:t>
            </a:r>
          </a:p>
          <a:p>
            <a:pPr algn="ctr">
              <a:spcAft>
                <a:spcPts val="0"/>
              </a:spcAft>
            </a:pPr>
            <a:r>
              <a:rPr lang="ru-RU" sz="3200" b="1" u="sng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которыми он может столкнуться:</a:t>
            </a:r>
            <a:endParaRPr lang="ru-RU" sz="24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833" y="2650921"/>
            <a:ext cx="7964558" cy="3880773"/>
          </a:xfrm>
        </p:spPr>
        <p:txBody>
          <a:bodyPr/>
          <a:lstStyle/>
          <a:p>
            <a:r>
              <a:rPr lang="ru-RU" sz="4400" b="1" dirty="0">
                <a:solidFill>
                  <a:srgbClr val="FF0000"/>
                </a:solidFill>
              </a:rPr>
              <a:t>незнакомые люди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b="1" dirty="0">
                <a:solidFill>
                  <a:srgbClr val="FF0000"/>
                </a:solidFill>
              </a:rPr>
              <a:t>опасные ситуации дома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b="1" dirty="0">
                <a:solidFill>
                  <a:srgbClr val="FF0000"/>
                </a:solidFill>
              </a:rPr>
              <a:t>опасные предметы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78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4.bp.blogspot.com/-TpjG-BUy9RU/VNdeyRag3pI/AAAAAAAAg7I/uAlmOEbpW_0/s1600/4505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884584"/>
            <a:ext cx="70103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8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59" y="199404"/>
            <a:ext cx="8464732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в доме:</a:t>
            </a:r>
            <a:endParaRPr lang="ru-RU" sz="20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в доме поддерживают не только для красоты, но и для безопасности, поэтому игрушки и предметы надо класть на место.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пользоваться острыми предметами без взрослых.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Утюг, </a:t>
            </a:r>
            <a:r>
              <a:rPr lang="ru-RU" sz="2800" dirty="0" err="1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пылесос,телевизор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лампы и другие электроприборы нельзя включать без разрешения взрослых, трогать руками провода, вставлять мелкие предметы в розетку.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 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играть со спичками и зажигалками.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7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cdn.st100sp.com/pictures/00126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769227"/>
            <a:ext cx="7460974" cy="55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62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31" y="176261"/>
            <a:ext cx="8725989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дома: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sz="24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твою квартиру позвонил человек, якобы неправильно набравший номер, не называй незнакомцу своё имя и фамилию, просто скажи: «Вы ошиблись номером» — и повесь трубку.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sz="24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твою квартиру позвонил незнакомый человек, не отвечай на его вопросы, не говори, что ты находишься дома один, не рассказывай о своей семье. Лучше попроси перезвонить позже или спроси, не нужно что-нибудь передать.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sz="24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ваш почтовый ящик находится в подъезде на первом этаже и тебе поручили забирать поступившую корреспонденцию, то лучше это делать днём или вместе со знакомыми взрослыми.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39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pcfIqN3H2ws/UdOPeDYFfoI/AAAAAAAAAE8/5fKMNqhbdSM/s960/%D0%BF%D0%BE%D0%BC%D0%BD%D0%B8+%D1%8D%D0%BB%D0%BF%D1%80%D0%B8%D0%B1%D0%BE%D1%80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" y="964096"/>
            <a:ext cx="6798365" cy="50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2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74" y="206964"/>
            <a:ext cx="8451669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пользования электроприборами: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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Уходя из дома – выключай все электрические приборы.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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.Никогда не тяни за провод, вынимая штепсель из розетки.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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без разрешения включать электроприборы.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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допускай, чтобы на электрические приборы попадала вода.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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оставлять без присмотра электроприборы.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nlosinopetrovsk.ru/upload/iblock/33a/stend_plakat_detyam_ob_ogne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766931"/>
            <a:ext cx="6997013" cy="537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6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615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Schoolbook</vt:lpstr>
      <vt:lpstr>Impact</vt:lpstr>
      <vt:lpstr>Times New Roman</vt:lpstr>
      <vt:lpstr>Trebuchet MS</vt:lpstr>
      <vt:lpstr>Wingdings</vt:lpstr>
      <vt:lpstr>Wingdings 3</vt:lpstr>
      <vt:lpstr>Аспект</vt:lpstr>
      <vt:lpstr>Безопасность детей 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 дома</dc:title>
  <dc:creator>1234</dc:creator>
  <cp:lastModifiedBy>Инна Довженко</cp:lastModifiedBy>
  <cp:revision>14</cp:revision>
  <dcterms:created xsi:type="dcterms:W3CDTF">2015-11-24T19:09:56Z</dcterms:created>
  <dcterms:modified xsi:type="dcterms:W3CDTF">2016-12-25T20:13:16Z</dcterms:modified>
</cp:coreProperties>
</file>