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A90E-0A25-4B2B-98F4-8EB20E54C635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B35A-861F-4560-9642-E6E64198E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302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8A90E-0A25-4B2B-98F4-8EB20E54C635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0B35A-861F-4560-9642-E6E64198E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0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Группа «Сказка»</a:t>
            </a:r>
            <a:endParaRPr lang="ru-RU" sz="6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41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8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05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8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70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67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9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82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25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mtClean="0"/>
              <a:t>           </a:t>
            </a:r>
            <a:r>
              <a:rPr lang="ru-RU" b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РППС</a:t>
            </a:r>
            <a:endParaRPr lang="ru-RU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7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80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6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>Праздники и развлечения</a:t>
            </a:r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46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85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74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Monotype Corsiva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481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Экран (4:3)</PresentationFormat>
  <Paragraphs>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Группа «Сказка»</vt:lpstr>
      <vt:lpstr>Презентация PowerPoint</vt:lpstr>
      <vt:lpstr>           РППС</vt:lpstr>
      <vt:lpstr>Презентация PowerPoint</vt:lpstr>
      <vt:lpstr>Презентация PowerPoint</vt:lpstr>
      <vt:lpstr>Праздники и развлечения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«Сказка»</dc:title>
  <dc:creator>Admin</dc:creator>
  <cp:lastModifiedBy>Admin</cp:lastModifiedBy>
  <cp:revision>1</cp:revision>
  <dcterms:created xsi:type="dcterms:W3CDTF">2024-05-06T15:44:18Z</dcterms:created>
  <dcterms:modified xsi:type="dcterms:W3CDTF">2024-05-06T15:44:18Z</dcterms:modified>
</cp:coreProperties>
</file>