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5" r:id="rId4"/>
    <p:sldId id="271" r:id="rId5"/>
    <p:sldId id="262" r:id="rId6"/>
    <p:sldId id="260" r:id="rId7"/>
    <p:sldId id="261" r:id="rId8"/>
    <p:sldId id="263" r:id="rId9"/>
    <p:sldId id="269" r:id="rId10"/>
    <p:sldId id="272" r:id="rId11"/>
    <p:sldId id="264" r:id="rId12"/>
    <p:sldId id="275" r:id="rId13"/>
    <p:sldId id="274" r:id="rId14"/>
    <p:sldId id="270" r:id="rId15"/>
    <p:sldId id="273" r:id="rId16"/>
    <p:sldId id="258" r:id="rId17"/>
    <p:sldId id="259" r:id="rId18"/>
    <p:sldId id="266" r:id="rId19"/>
    <p:sldId id="267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596" y="966951"/>
            <a:ext cx="11772483" cy="4677104"/>
          </a:xfrm>
        </p:spPr>
      </p:pic>
    </p:spTree>
    <p:extLst>
      <p:ext uri="{BB962C8B-B14F-4D97-AF65-F5344CB8AC3E}">
        <p14:creationId xmlns:p14="http://schemas.microsoft.com/office/powerpoint/2010/main" xmlns="" val="1594587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рождение Деда Мороза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91" y="1838975"/>
            <a:ext cx="5315719" cy="39867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4848" y="2458491"/>
            <a:ext cx="5382537" cy="4036902"/>
          </a:xfrm>
        </p:spPr>
      </p:pic>
    </p:spTree>
    <p:extLst>
      <p:ext uri="{BB962C8B-B14F-4D97-AF65-F5344CB8AC3E}">
        <p14:creationId xmlns:p14="http://schemas.microsoft.com/office/powerpoint/2010/main" xmlns="" val="952352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23 февраля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785" y="2375002"/>
            <a:ext cx="5668255" cy="42511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7228" y="787346"/>
            <a:ext cx="5332503" cy="3999377"/>
          </a:xfrm>
        </p:spPr>
      </p:pic>
    </p:spTree>
    <p:extLst>
      <p:ext uri="{BB962C8B-B14F-4D97-AF65-F5344CB8AC3E}">
        <p14:creationId xmlns:p14="http://schemas.microsoft.com/office/powerpoint/2010/main" xmlns="" val="818893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Конкурс чтецов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427" y="2364493"/>
            <a:ext cx="5649366" cy="42370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9746" y="1396946"/>
            <a:ext cx="5725620" cy="4294214"/>
          </a:xfrm>
        </p:spPr>
      </p:pic>
    </p:spTree>
    <p:extLst>
      <p:ext uri="{BB962C8B-B14F-4D97-AF65-F5344CB8AC3E}">
        <p14:creationId xmlns:p14="http://schemas.microsoft.com/office/powerpoint/2010/main" xmlns="" val="1721762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выборов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1438" y="1326608"/>
            <a:ext cx="3860531" cy="5147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2742" y="2112052"/>
            <a:ext cx="5662815" cy="4247110"/>
          </a:xfrm>
        </p:spPr>
      </p:pic>
    </p:spTree>
    <p:extLst>
      <p:ext uri="{BB962C8B-B14F-4D97-AF65-F5344CB8AC3E}">
        <p14:creationId xmlns:p14="http://schemas.microsoft.com/office/powerpoint/2010/main" xmlns="" val="973028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земли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367" y="2427555"/>
            <a:ext cx="5767124" cy="432534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9235" y="1491539"/>
            <a:ext cx="5221124" cy="3915842"/>
          </a:xfrm>
        </p:spPr>
      </p:pic>
    </p:spTree>
    <p:extLst>
      <p:ext uri="{BB962C8B-B14F-4D97-AF65-F5344CB8AC3E}">
        <p14:creationId xmlns:p14="http://schemas.microsoft.com/office/powerpoint/2010/main" xmlns="" val="3045484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Весенние прогулки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8980" y="2343470"/>
            <a:ext cx="5502219" cy="41266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4945" y="1060614"/>
            <a:ext cx="5466621" cy="4099965"/>
          </a:xfrm>
        </p:spPr>
      </p:pic>
    </p:spTree>
    <p:extLst>
      <p:ext uri="{BB962C8B-B14F-4D97-AF65-F5344CB8AC3E}">
        <p14:creationId xmlns:p14="http://schemas.microsoft.com/office/powerpoint/2010/main" xmlns="" val="2056135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Экскурсии в библиотеку</a:t>
            </a:r>
            <a:endParaRPr lang="ru-RU" sz="4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103" y="2077545"/>
            <a:ext cx="4987214" cy="374041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8213" y="2077545"/>
            <a:ext cx="4962123" cy="3721592"/>
          </a:xfrm>
        </p:spPr>
      </p:pic>
    </p:spTree>
    <p:extLst>
      <p:ext uri="{BB962C8B-B14F-4D97-AF65-F5344CB8AC3E}">
        <p14:creationId xmlns:p14="http://schemas.microsoft.com/office/powerpoint/2010/main" xmlns="" val="3100616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069" y="584036"/>
            <a:ext cx="3676772" cy="49023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4890" y="2299137"/>
            <a:ext cx="3287110" cy="438281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5303" y="1287873"/>
            <a:ext cx="4659587" cy="349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13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76630"/>
            <a:ext cx="5755189" cy="43163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9842" y="2292935"/>
            <a:ext cx="5844994" cy="4383745"/>
          </a:xfrm>
        </p:spPr>
      </p:pic>
    </p:spTree>
    <p:extLst>
      <p:ext uri="{BB962C8B-B14F-4D97-AF65-F5344CB8AC3E}">
        <p14:creationId xmlns:p14="http://schemas.microsoft.com/office/powerpoint/2010/main" xmlns="" val="1261400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в школу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898" y="1628768"/>
            <a:ext cx="4183062" cy="313729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7960" y="3399166"/>
            <a:ext cx="4346137" cy="32596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7774" y="0"/>
            <a:ext cx="4532222" cy="339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66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424" y="0"/>
            <a:ext cx="8836091" cy="6600454"/>
          </a:xfrm>
        </p:spPr>
      </p:pic>
    </p:spTree>
    <p:extLst>
      <p:ext uri="{BB962C8B-B14F-4D97-AF65-F5344CB8AC3E}">
        <p14:creationId xmlns:p14="http://schemas.microsoft.com/office/powerpoint/2010/main" xmlns="" val="1475575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Экскурсия в школьный музей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smtClean="0"/>
              <a:t>Боевой славы»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437" y="2055485"/>
            <a:ext cx="5597561" cy="419817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7704" y="1930400"/>
            <a:ext cx="5596176" cy="4197131"/>
          </a:xfrm>
        </p:spPr>
      </p:pic>
    </p:spTree>
    <p:extLst>
      <p:ext uri="{BB962C8B-B14F-4D97-AF65-F5344CB8AC3E}">
        <p14:creationId xmlns:p14="http://schemas.microsoft.com/office/powerpoint/2010/main" xmlns="" val="74303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Осенние прогулки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87" y="1376520"/>
            <a:ext cx="4877249" cy="3657936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845" y="873448"/>
            <a:ext cx="3120755" cy="416100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600" y="4028090"/>
            <a:ext cx="3773214" cy="28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542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 народного единства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594" y="1894174"/>
            <a:ext cx="5386606" cy="4039953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7399" y="2466428"/>
            <a:ext cx="5022994" cy="3767245"/>
          </a:xfrm>
        </p:spPr>
      </p:pic>
    </p:spTree>
    <p:extLst>
      <p:ext uri="{BB962C8B-B14F-4D97-AF65-F5344CB8AC3E}">
        <p14:creationId xmlns:p14="http://schemas.microsoft.com/office/powerpoint/2010/main" xmlns="" val="823408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Открытое занятие по патриотическому воспитанию «Россия-Родина моя»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4" y="2067033"/>
            <a:ext cx="5049638" cy="378722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2898" y="1679083"/>
            <a:ext cx="3743510" cy="4991348"/>
          </a:xfrm>
        </p:spPr>
      </p:pic>
    </p:spTree>
    <p:extLst>
      <p:ext uri="{BB962C8B-B14F-4D97-AF65-F5344CB8AC3E}">
        <p14:creationId xmlns:p14="http://schemas.microsoft.com/office/powerpoint/2010/main" xmlns="" val="621207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Новый год</a:t>
            </a:r>
            <a:endParaRPr lang="ru-RU" sz="4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83" y="1396945"/>
            <a:ext cx="4582510" cy="343688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1432" y="82111"/>
            <a:ext cx="4471641" cy="335373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9593" y="3435841"/>
            <a:ext cx="4574409" cy="34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33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Колядки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438" y="1270000"/>
            <a:ext cx="4183062" cy="313729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5487" y="173587"/>
            <a:ext cx="4184650" cy="313848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2830" y="3771550"/>
            <a:ext cx="3271206" cy="2453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799" y="3499643"/>
            <a:ext cx="4267201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6747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Зимние прогулки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001" y="1618258"/>
            <a:ext cx="4183062" cy="3137296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6891" y="49014"/>
            <a:ext cx="4184650" cy="313848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3063" y="2165130"/>
            <a:ext cx="3307169" cy="440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1462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10169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dirty="0" smtClean="0"/>
              <a:t>Чудеса лаборатории»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448" y="2675595"/>
            <a:ext cx="5228951" cy="39217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2697" y="1785830"/>
            <a:ext cx="5340496" cy="4005371"/>
          </a:xfrm>
        </p:spPr>
      </p:pic>
    </p:spTree>
    <p:extLst>
      <p:ext uri="{BB962C8B-B14F-4D97-AF65-F5344CB8AC3E}">
        <p14:creationId xmlns:p14="http://schemas.microsoft.com/office/powerpoint/2010/main" xmlns="" val="233086128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</TotalTime>
  <Words>47</Words>
  <Application>Microsoft Office PowerPoint</Application>
  <PresentationFormat>Произвольный</PresentationFormat>
  <Paragraphs>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Аспект</vt:lpstr>
      <vt:lpstr>Слайд 1</vt:lpstr>
      <vt:lpstr>Слайд 2</vt:lpstr>
      <vt:lpstr>Осенние прогулки</vt:lpstr>
      <vt:lpstr>День народного единства</vt:lpstr>
      <vt:lpstr>Открытое занятие по патриотическому воспитанию «Россия-Родина моя»</vt:lpstr>
      <vt:lpstr>Новый год</vt:lpstr>
      <vt:lpstr>Колядки</vt:lpstr>
      <vt:lpstr>Зимние прогулки</vt:lpstr>
      <vt:lpstr>«Чудеса лаборатории»</vt:lpstr>
      <vt:lpstr>День рождение Деда Мороза</vt:lpstr>
      <vt:lpstr>23 февраля</vt:lpstr>
      <vt:lpstr>Конкурс чтецов</vt:lpstr>
      <vt:lpstr>День выборов</vt:lpstr>
      <vt:lpstr>День земли</vt:lpstr>
      <vt:lpstr>Весенние прогулки</vt:lpstr>
      <vt:lpstr>Экскурсии в библиотеку</vt:lpstr>
      <vt:lpstr>Слайд 17</vt:lpstr>
      <vt:lpstr>Слайд 18</vt:lpstr>
      <vt:lpstr>Экскурсия в школу</vt:lpstr>
      <vt:lpstr>Экскурсия в школьный музей  «Боевой славы»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1</cp:lastModifiedBy>
  <cp:revision>7</cp:revision>
  <dcterms:created xsi:type="dcterms:W3CDTF">2024-05-05T12:59:05Z</dcterms:created>
  <dcterms:modified xsi:type="dcterms:W3CDTF">2024-05-06T06:13:06Z</dcterms:modified>
</cp:coreProperties>
</file>