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5" r:id="rId5"/>
    <p:sldId id="261" r:id="rId6"/>
    <p:sldId id="260" r:id="rId7"/>
    <p:sldId id="262" r:id="rId8"/>
    <p:sldId id="266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927" autoAdjust="0"/>
  </p:normalViewPr>
  <p:slideViewPr>
    <p:cSldViewPr snapToGrid="0">
      <p:cViewPr>
        <p:scale>
          <a:sx n="90" d="100"/>
          <a:sy n="90" d="100"/>
        </p:scale>
        <p:origin x="-135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70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1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2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6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010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99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903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0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1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A9F83-BA0D-46B7-9782-7B0E2AD337A5}" type="datetimeFigureOut">
              <a:rPr lang="ru-RU" smtClean="0"/>
              <a:pPr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E46DD-5422-4064-8B19-041F5E144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1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7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s://30ahtub-dou5.caduk.ru/images/yemblema-teremok-grupp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42" y="841190"/>
            <a:ext cx="5259786" cy="495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752849" y="22473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5994" y="532263"/>
            <a:ext cx="4057648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FF0000"/>
                </a:solidFill>
              </a:rPr>
              <a:t>Наш девиз:</a:t>
            </a:r>
            <a:endParaRPr lang="ru-RU" sz="3600" u="sng" dirty="0">
              <a:solidFill>
                <a:srgbClr val="FF0000"/>
              </a:solidFill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</a:rPr>
              <a:t>"В «ТЕРЕМОЧКЕ» </a:t>
            </a:r>
            <a:endParaRPr lang="ru-RU" sz="3200" b="1" dirty="0" smtClean="0">
              <a:solidFill>
                <a:srgbClr val="00B0F0"/>
              </a:solidFill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</a:rPr>
              <a:t>Д</a:t>
            </a:r>
            <a:r>
              <a:rPr lang="ru-RU" sz="3200" b="1" dirty="0" smtClean="0">
                <a:solidFill>
                  <a:srgbClr val="00B0F0"/>
                </a:solidFill>
              </a:rPr>
              <a:t>ень </a:t>
            </a:r>
            <a:r>
              <a:rPr lang="ru-RU" sz="3200" b="1" dirty="0">
                <a:solidFill>
                  <a:srgbClr val="00B0F0"/>
                </a:solidFill>
              </a:rPr>
              <a:t>за днём</a:t>
            </a:r>
            <a:endParaRPr lang="ru-RU" sz="3200" dirty="0">
              <a:solidFill>
                <a:srgbClr val="00B0F0"/>
              </a:solidFill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</a:rPr>
              <a:t>Дружно, весело </a:t>
            </a:r>
            <a:r>
              <a:rPr lang="ru-RU" sz="3200" b="1" dirty="0" smtClean="0">
                <a:solidFill>
                  <a:srgbClr val="00B0F0"/>
                </a:solidFill>
              </a:rPr>
              <a:t>живём.</a:t>
            </a:r>
            <a:endParaRPr lang="ru-RU" sz="3200" dirty="0">
              <a:solidFill>
                <a:srgbClr val="00B0F0"/>
              </a:solidFill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</a:rPr>
              <a:t>Никогда на </a:t>
            </a:r>
            <a:r>
              <a:rPr lang="ru-RU" sz="3200" b="1" dirty="0" smtClean="0">
                <a:solidFill>
                  <a:srgbClr val="00B0F0"/>
                </a:solidFill>
              </a:rPr>
              <a:t>унываем-</a:t>
            </a:r>
            <a:endParaRPr lang="ru-RU" sz="3200" dirty="0">
              <a:solidFill>
                <a:srgbClr val="00B0F0"/>
              </a:solidFill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</a:rPr>
              <a:t>Занимаемся, играем.</a:t>
            </a:r>
            <a:endParaRPr lang="ru-RU" sz="3200" dirty="0">
              <a:solidFill>
                <a:srgbClr val="00B0F0"/>
              </a:solidFill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</a:rPr>
              <a:t>Мы все умные детишки -</a:t>
            </a:r>
            <a:endParaRPr lang="ru-RU" sz="3200" dirty="0">
              <a:solidFill>
                <a:srgbClr val="00B0F0"/>
              </a:solidFill>
            </a:endParaRPr>
          </a:p>
          <a:p>
            <a:pPr algn="ctr"/>
            <a:r>
              <a:rPr lang="ru-RU" sz="3200" b="1" dirty="0">
                <a:solidFill>
                  <a:srgbClr val="00B0F0"/>
                </a:solidFill>
              </a:rPr>
              <a:t>И девчонки, </a:t>
            </a:r>
            <a:r>
              <a:rPr lang="ru-RU" sz="3200" b="1" dirty="0" smtClean="0">
                <a:solidFill>
                  <a:srgbClr val="00B0F0"/>
                </a:solidFill>
              </a:rPr>
              <a:t>и мальчишки</a:t>
            </a:r>
            <a:r>
              <a:rPr lang="ru-RU" sz="3200" b="1" dirty="0">
                <a:solidFill>
                  <a:srgbClr val="00B0F0"/>
                </a:solidFill>
              </a:rPr>
              <a:t>!"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4251" y="1147647"/>
            <a:ext cx="24429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2800" b="1" u="sng" dirty="0">
                <a:solidFill>
                  <a:srgbClr val="FF0000"/>
                </a:solidFill>
              </a:rPr>
              <a:t>Воспитатели: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Баринова</a:t>
            </a: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Наталия Викторовна </a:t>
            </a: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Сапрыкина </a:t>
            </a: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Галина</a:t>
            </a:r>
          </a:p>
          <a:p>
            <a:pPr algn="ctr"/>
            <a:r>
              <a:rPr lang="ru-RU" sz="2800" b="1" dirty="0" smtClean="0">
                <a:solidFill>
                  <a:schemeClr val="accent5"/>
                </a:solidFill>
              </a:rPr>
              <a:t> Юрьевна</a:t>
            </a:r>
            <a:r>
              <a:rPr lang="ru-RU" sz="2800" b="1" dirty="0">
                <a:solidFill>
                  <a:schemeClr val="accent5"/>
                </a:solidFill>
              </a:rPr>
              <a:t> </a:t>
            </a:r>
          </a:p>
          <a:p>
            <a:pPr algn="ctr"/>
            <a:r>
              <a:rPr lang="ru-RU" sz="2800" b="1" u="sng" dirty="0">
                <a:solidFill>
                  <a:srgbClr val="FF0000"/>
                </a:solidFill>
              </a:rPr>
              <a:t>Помощник воспитателя</a:t>
            </a:r>
            <a:r>
              <a:rPr lang="ru-RU" sz="2800" b="1" u="sng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Федотова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Ольга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В</a:t>
            </a:r>
            <a:r>
              <a:rPr lang="ru-RU" sz="2800" b="1" dirty="0" smtClean="0">
                <a:solidFill>
                  <a:srgbClr val="7030A0"/>
                </a:solidFill>
              </a:rPr>
              <a:t>икторовна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9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Галина\AppData\Local\Microsoft\Windows\INetCache\Content.Word\1714754241647.jpg"/>
          <p:cNvPicPr>
            <a:picLocks noGrp="1"/>
          </p:cNvPicPr>
          <p:nvPr>
            <p:ph sz="half" idx="1"/>
          </p:nvPr>
        </p:nvPicPr>
        <p:blipFill>
          <a:blip r:embed="rId3"/>
          <a:srcRect t="-214" r="-63" b="15331"/>
          <a:stretch>
            <a:fillRect/>
          </a:stretch>
        </p:blipFill>
        <p:spPr bwMode="auto">
          <a:xfrm>
            <a:off x="1446027" y="340242"/>
            <a:ext cx="9282223" cy="627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13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Галина\AppData\Local\Microsoft\Windows\INetCache\Content.Word\17147542416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23" y="616689"/>
            <a:ext cx="2734671" cy="3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Содержимое 9" descr="C:\Users\Галина\AppData\Local\Microsoft\Windows\INetCache\Content.Word\1714754241680.jpg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6991" y="526701"/>
            <a:ext cx="2638300" cy="355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10" descr="C:\Users\Галина\AppData\Local\Microsoft\Windows\INetCache\Content.Word\171475424166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2883" y="2902687"/>
            <a:ext cx="3052542" cy="380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580" y="1945757"/>
            <a:ext cx="2832767" cy="377702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951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:\Users\Галина\Downloads\17138122007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870" y="3663359"/>
            <a:ext cx="2414614" cy="2668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Рисунок 17" descr="C:\Users\Галина\AppData\Local\Microsoft\Windows\INetCache\Content.Word\17137880589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77" y="3668233"/>
            <a:ext cx="2424224" cy="26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9" name="Рисунок 18" descr="C:\Users\Галина\AppData\Local\Microsoft\Windows\INetCache\Content.Word\171378786676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805" y="425302"/>
            <a:ext cx="2571768" cy="29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59726" y="3658043"/>
            <a:ext cx="2512482" cy="264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Рисунок 19" descr="C:\Users\Галина\AppData\Local\Microsoft\Windows\INetCache\Content.Word\171475424154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7249" y="3658043"/>
            <a:ext cx="2678408" cy="267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Рисунок 21" descr="C:\Users\Галина\AppData\Local\Microsoft\Windows\INetCache\Content.Word\171475474833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4473" y="403163"/>
            <a:ext cx="2865253" cy="305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3" name="Рисунок 22" descr="C:\Users\Галина\AppData\Local\Microsoft\Windows\INetCache\Content.Word\171475474838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8377" y="434716"/>
            <a:ext cx="2895600" cy="3042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4" name="Рисунок 23" descr="C:\Users\Галина\AppData\Local\Microsoft\Windows\INetCache\Content.Word\1714754748416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2223" y="451772"/>
            <a:ext cx="2729023" cy="3003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999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Галина\AppData\Local\Microsoft\Windows\INetCache\Content.Word\17137880589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70" y="333247"/>
            <a:ext cx="2264095" cy="278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 descr="C:\Users\Галина\Downloads\17138120743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2689" y="340241"/>
            <a:ext cx="2766448" cy="277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Рисунок 12" descr="C:\Users\Галина\AppData\Local\Microsoft\Windows\INetCache\Content.Word\1713788058956.jpg"/>
          <p:cNvPicPr/>
          <p:nvPr/>
        </p:nvPicPr>
        <p:blipFill>
          <a:blip r:embed="rId5" cstate="print"/>
          <a:srcRect r="847" b="22545"/>
          <a:stretch>
            <a:fillRect/>
          </a:stretch>
        </p:blipFill>
        <p:spPr bwMode="auto">
          <a:xfrm>
            <a:off x="5964866" y="350875"/>
            <a:ext cx="2828260" cy="275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 descr="C:\Users\Галина\Downloads\1713812556227.jpg"/>
          <p:cNvPicPr/>
          <p:nvPr/>
        </p:nvPicPr>
        <p:blipFill rotWithShape="1">
          <a:blip r:embed="rId6"/>
          <a:srcRect l="5093" t="18000" r="28072" b="48691"/>
          <a:stretch/>
        </p:blipFill>
        <p:spPr bwMode="auto">
          <a:xfrm>
            <a:off x="9207795" y="333247"/>
            <a:ext cx="2732567" cy="268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Содержимое 10" descr="C:\Users\Галина\AppData\Local\Temp\cf4f1d4a-f9ad-4376-9245-29747a86a9ae_28-04-2024_16-34-10.zip.9ae\1714311210303.jpg"/>
          <p:cNvPicPr>
            <a:picLocks noGrp="1"/>
          </p:cNvPicPr>
          <p:nvPr>
            <p:ph sz="half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32418" y="3353576"/>
            <a:ext cx="2514280" cy="323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Содержимое 7" descr="C:\Users\Галина\AppData\Local\Microsoft\Windows\INetCache\Content.Word\1714764109678.jpg"/>
          <p:cNvPicPr>
            <a:picLocks noGrp="1"/>
          </p:cNvPicPr>
          <p:nvPr>
            <p:ph sz="half" idx="2"/>
          </p:nvPr>
        </p:nvPicPr>
        <p:blipFill>
          <a:blip r:embed="rId8"/>
          <a:srcRect t="20588"/>
          <a:stretch>
            <a:fillRect/>
          </a:stretch>
        </p:blipFill>
        <p:spPr bwMode="auto">
          <a:xfrm>
            <a:off x="8654902" y="3338623"/>
            <a:ext cx="2602332" cy="288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Рисунок 11" descr="C:\Users\Галина\AppData\Local\Microsoft\Windows\INetCache\Content.Word\1714764109766.jpg"/>
          <p:cNvPicPr/>
          <p:nvPr/>
        </p:nvPicPr>
        <p:blipFill>
          <a:blip r:embed="rId9" cstate="print"/>
          <a:srcRect r="-1194" b="15786"/>
          <a:stretch>
            <a:fillRect/>
          </a:stretch>
        </p:blipFill>
        <p:spPr bwMode="auto">
          <a:xfrm>
            <a:off x="4963854" y="3380489"/>
            <a:ext cx="2872341" cy="283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9996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Галина\AppData\Local\Microsoft\Windows\INetCache\Content.Word\17147641097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525" y="437928"/>
            <a:ext cx="3654387" cy="424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Содержимое 4" descr="C:\Users\Галина\AppData\Local\Microsoft\Windows\INetCache\Content.Word\1714764109754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 t="17662" r="4482"/>
          <a:stretch>
            <a:fillRect/>
          </a:stretch>
        </p:blipFill>
        <p:spPr bwMode="auto">
          <a:xfrm>
            <a:off x="8771859" y="1963589"/>
            <a:ext cx="3045622" cy="418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C:\Users\Галина\AppData\Local\Microsoft\Windows\INetCache\Content.Word\1714764109777.jpg"/>
          <p:cNvPicPr/>
          <p:nvPr/>
        </p:nvPicPr>
        <p:blipFill rotWithShape="1">
          <a:blip r:embed="rId5" cstate="print"/>
          <a:srcRect t="14051" r="984" b="7749"/>
          <a:stretch/>
        </p:blipFill>
        <p:spPr bwMode="auto">
          <a:xfrm>
            <a:off x="4626489" y="1127051"/>
            <a:ext cx="3677537" cy="415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853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523075" y="1442853"/>
            <a:ext cx="5181600" cy="435133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" name="Рисунок 9" descr="C:\Users\Галина\AppData\Local\Microsoft\Windows\INetCache\Content.Word\1712603977634.jpg"/>
          <p:cNvPicPr/>
          <p:nvPr/>
        </p:nvPicPr>
        <p:blipFill rotWithShape="1">
          <a:blip r:embed="rId3" cstate="print"/>
          <a:srcRect t="36378" b="463"/>
          <a:stretch/>
        </p:blipFill>
        <p:spPr bwMode="auto">
          <a:xfrm>
            <a:off x="180753" y="3085513"/>
            <a:ext cx="3030276" cy="340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Содержимое 4" descr="C:\Users\Галина\AppData\Local\Microsoft\Windows\INetCache\Content.Word\1712605080353.jpg"/>
          <p:cNvPicPr>
            <a:picLocks noGrp="1"/>
          </p:cNvPicPr>
          <p:nvPr>
            <p:ph sz="half" idx="1"/>
          </p:nvPr>
        </p:nvPicPr>
        <p:blipFill>
          <a:blip r:embed="rId4" cstate="print"/>
          <a:srcRect r="14256" b="308"/>
          <a:stretch>
            <a:fillRect/>
          </a:stretch>
        </p:blipFill>
        <p:spPr bwMode="auto">
          <a:xfrm>
            <a:off x="6314879" y="3508744"/>
            <a:ext cx="2498651" cy="3349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Содержимое 6" descr="C:\Users\Галина\AppData\Local\Microsoft\Windows\INetCache\Content.Word\1712603977577.jpg"/>
          <p:cNvPicPr>
            <a:picLocks/>
          </p:cNvPicPr>
          <p:nvPr/>
        </p:nvPicPr>
        <p:blipFill>
          <a:blip r:embed="rId5" cstate="print"/>
          <a:srcRect b="8571"/>
          <a:stretch>
            <a:fillRect/>
          </a:stretch>
        </p:blipFill>
        <p:spPr bwMode="auto">
          <a:xfrm>
            <a:off x="520992" y="313663"/>
            <a:ext cx="2349797" cy="26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Рисунок 15" descr="C:\Users\Галина\AppData\Local\Microsoft\Windows\INetCache\Content.Word\1712605080375.jpg"/>
          <p:cNvPicPr/>
          <p:nvPr/>
        </p:nvPicPr>
        <p:blipFill>
          <a:blip r:embed="rId6" cstate="print"/>
          <a:srcRect l="8473" t="4458" r="475" b="18605"/>
          <a:stretch>
            <a:fillRect/>
          </a:stretch>
        </p:blipFill>
        <p:spPr bwMode="auto">
          <a:xfrm>
            <a:off x="3498116" y="3744733"/>
            <a:ext cx="265814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Содержимое 11" descr="C:\Users\Галина\AppData\Local\Microsoft\Windows\INetCache\Content.Word\1712603977562.jpg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38353" y="116959"/>
            <a:ext cx="4316819" cy="3157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Содержимое 4" descr="C:\Users\Галина\AppData\Local\Microsoft\Windows\INetCache\Content.Word\1676051974474.jpg"/>
          <p:cNvPicPr>
            <a:picLocks/>
          </p:cNvPicPr>
          <p:nvPr/>
        </p:nvPicPr>
        <p:blipFill>
          <a:blip r:embed="rId8" cstate="print"/>
          <a:srcRect t="4925" r="-690"/>
          <a:stretch>
            <a:fillRect/>
          </a:stretch>
        </p:blipFill>
        <p:spPr bwMode="auto">
          <a:xfrm>
            <a:off x="8887958" y="244551"/>
            <a:ext cx="3102023" cy="47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51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7" descr="C:\Users\Галина\AppData\Local\Microsoft\Windows\INetCache\Content.Word\171260508030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516" y="624146"/>
            <a:ext cx="296728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Рисунок 13" descr="C:\Users\Галина\AppData\Local\Microsoft\Windows\INetCache\Content.Word\17138624442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62544" y="3335482"/>
            <a:ext cx="3000396" cy="328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49"/>
          <a:stretch/>
        </p:blipFill>
        <p:spPr>
          <a:xfrm>
            <a:off x="6819312" y="142541"/>
            <a:ext cx="2909479" cy="31054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806" r="17419" b="26055"/>
          <a:stretch/>
        </p:blipFill>
        <p:spPr>
          <a:xfrm>
            <a:off x="3343496" y="1785156"/>
            <a:ext cx="3295062" cy="367831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66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freskot01@gmail.com</dc:creator>
  <cp:lastModifiedBy>Andrew Andrew</cp:lastModifiedBy>
  <cp:revision>59</cp:revision>
  <dcterms:created xsi:type="dcterms:W3CDTF">2022-06-20T12:21:43Z</dcterms:created>
  <dcterms:modified xsi:type="dcterms:W3CDTF">2024-05-06T04:55:43Z</dcterms:modified>
</cp:coreProperties>
</file>