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7" r:id="rId18"/>
    <p:sldId id="285" r:id="rId19"/>
    <p:sldId id="286" r:id="rId20"/>
    <p:sldId id="288" r:id="rId21"/>
    <p:sldId id="289" r:id="rId22"/>
    <p:sldId id="29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3EA5AF3-E8E9-48AB-8B55-33DCAF049B5B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7DC65E7-2AA8-4725-9883-CA9CF8616B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404665"/>
            <a:ext cx="7704856" cy="115212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детский сад «Рябинка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436096" y="2996952"/>
            <a:ext cx="4312568" cy="2736304"/>
          </a:xfrm>
        </p:spPr>
        <p:txBody>
          <a:bodyPr>
            <a:normAutofit/>
          </a:bodyPr>
          <a:lstStyle/>
          <a:p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</a:p>
          <a:p>
            <a:r>
              <a:rPr lang="ru-RU" sz="4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«МАЛЫШ»</a:t>
            </a:r>
          </a:p>
          <a:p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583" b="95917" l="4700" r="9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204864"/>
            <a:ext cx="4464496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68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Дети сад 2024\IMG_20230913_090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225" y="460025"/>
            <a:ext cx="4259506" cy="567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Дети сад 2024\IMG_20230913_090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453" y="460025"/>
            <a:ext cx="4248472" cy="56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31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Дети сад 2024\IMG_20230913_091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176464" cy="55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Дети сад 2024\IMG_20230913_09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4500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93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Дети сад 2024\IMG_20231009_090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Дети сад 2024\IMG_20231009_103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5514" y="476672"/>
            <a:ext cx="4169496" cy="555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571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Дети сад 2024\IMG_20231109_152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29994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Дети сад 2024\IMG_20231120_090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29994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2949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Дети сад 2024\IMG_20231120_085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1229"/>
            <a:ext cx="4248472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Дети сад 2024\IMG_20231120_085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1228"/>
            <a:ext cx="4248472" cy="56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8298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Дети сад 2024\IMG_20231120_095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257"/>
            <a:ext cx="4321901" cy="576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Дети сад 2024\IMG_20231121_152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1251" y="446042"/>
            <a:ext cx="4259221" cy="567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4352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Дети сад 2024\IMG_20231128_100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982" y="404664"/>
            <a:ext cx="426647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Дети сад 2024\IMG_20231128_100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22350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770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Дети сад 2024\IMG_20231220_10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840" y="476672"/>
            <a:ext cx="7527546" cy="564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9140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Дети сад 2024\IMG_20240129_090346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412"/>
            <a:ext cx="8280920" cy="558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3626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Дети сад 2024\IMG_20240212_090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8356"/>
            <a:ext cx="426647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Дети сад 2024\IMG_20240311_091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8356"/>
            <a:ext cx="4248472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9872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5573" y="908720"/>
            <a:ext cx="80010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девиз: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в мире ничего милей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Улыбки наших малышей!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нежна, чиста, красива,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Причудлива, добра, игрива!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воспитатели: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Подлесная Юлия Викторовна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Фомичева Лариса Юрьевна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воспитателя:</a:t>
            </a:r>
          </a:p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 Федоровна</a:t>
            </a:r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216682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:\Дети сад 2024\IMG_20240229_090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1"/>
            <a:ext cx="8280920" cy="558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3217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Дети сад 2024\IMG_20240408_101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625" y="476672"/>
            <a:ext cx="4244040" cy="565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Дети сад 2024\IMG_20240408_101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4305"/>
            <a:ext cx="4260815" cy="56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575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vero\Downloads\fdgr0DyiGk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3"/>
            <a:ext cx="7632849" cy="57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8771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404664"/>
            <a:ext cx="669674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91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9" y="366596"/>
            <a:ext cx="6120680" cy="60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40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404664"/>
            <a:ext cx="604867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518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5396" y="188640"/>
            <a:ext cx="5143500" cy="6309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44824"/>
            <a:ext cx="3960440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973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детей\IMG_20230210_134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детей\IMG_20230210_134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35034"/>
            <a:ext cx="4608512" cy="30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16632"/>
            <a:ext cx="3240360" cy="37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00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 детей\IMG_20230209_152138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383530" cy="55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036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Дети сад 2024\IMG_20230830_085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236"/>
            <a:ext cx="4248472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Дети сад 2024\IMG_20230830_085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9836"/>
            <a:ext cx="4278016" cy="570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78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71</TotalTime>
  <Words>48</Words>
  <Application>Microsoft Office PowerPoint</Application>
  <PresentationFormat>Экран (4:3)</PresentationFormat>
  <Paragraphs>16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NewsPrint</vt:lpstr>
      <vt:lpstr>Муниципальное дошкольное образовательное учреждение  «Муниципальный детский сад «Рябинка»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«Муниципальный детский сад «Рябинка»</dc:title>
  <dc:creator>EveronTx@outlook.com</dc:creator>
  <cp:lastModifiedBy>1</cp:lastModifiedBy>
  <cp:revision>9</cp:revision>
  <dcterms:created xsi:type="dcterms:W3CDTF">2024-05-04T15:38:48Z</dcterms:created>
  <dcterms:modified xsi:type="dcterms:W3CDTF">2024-05-06T06:08:35Z</dcterms:modified>
</cp:coreProperties>
</file>